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7" autoAdjust="0"/>
    <p:restoredTop sz="94660"/>
  </p:normalViewPr>
  <p:slideViewPr>
    <p:cSldViewPr>
      <p:cViewPr varScale="1">
        <p:scale>
          <a:sx n="144" d="100"/>
          <a:sy n="144" d="100"/>
        </p:scale>
        <p:origin x="76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anovaA\AppData\Local\Temp\Rar$DRa2432.757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sanovaA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5486"/>
            <a:ext cx="6984776" cy="4752528"/>
          </a:xfrm>
        </p:spPr>
      </p:pic>
    </p:spTree>
    <p:extLst>
      <p:ext uri="{BB962C8B-B14F-4D97-AF65-F5344CB8AC3E}">
        <p14:creationId xmlns:p14="http://schemas.microsoft.com/office/powerpoint/2010/main" val="227125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2473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anovaA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anovaA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" y="-1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anovaA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sanovaA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7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anovaA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180512" cy="51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9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sanovaA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7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3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sanovaA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" y="-30079"/>
            <a:ext cx="9197475" cy="517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3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sanovaA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826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(16:9)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Айгерим Аскаркызы Асанова</dc:creator>
  <cp:lastModifiedBy>Акзира Сериккаликызы Сериккали</cp:lastModifiedBy>
  <cp:revision>3</cp:revision>
  <dcterms:created xsi:type="dcterms:W3CDTF">2024-01-04T10:09:15Z</dcterms:created>
  <dcterms:modified xsi:type="dcterms:W3CDTF">2024-01-29T06:27:10Z</dcterms:modified>
</cp:coreProperties>
</file>